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313" r:id="rId7"/>
    <p:sldId id="320" r:id="rId8"/>
    <p:sldId id="315" r:id="rId9"/>
    <p:sldId id="317" r:id="rId10"/>
    <p:sldId id="267" r:id="rId11"/>
    <p:sldId id="260" r:id="rId12"/>
    <p:sldId id="318" r:id="rId13"/>
    <p:sldId id="321" r:id="rId14"/>
    <p:sldId id="319" r:id="rId15"/>
    <p:sldId id="322" r:id="rId16"/>
    <p:sldId id="323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60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4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2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03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11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674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1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15290885-2BB2-6DEC-1F8F-AA5FF9F3F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06F9AAF-6332-F1FC-4AAC-EF9A6B867C2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68324" y="2082801"/>
            <a:ext cx="11055511" cy="385609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F8C9F9-EE8B-8F0D-2DF6-5E4D272B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BD84-5B1C-458E-6F04-4D0EB689E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79A34A7-6D50-3F63-9153-F866AF62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4B4E-13D0-A782-7ECD-A34870A98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28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672" r:id="rId2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041" y="298563"/>
            <a:ext cx="7156579" cy="2593927"/>
          </a:xfrm>
        </p:spPr>
        <p:txBody>
          <a:bodyPr>
            <a:noAutofit/>
          </a:bodyPr>
          <a:lstStyle/>
          <a:p>
            <a:r>
              <a:rPr lang="en-US" dirty="0"/>
              <a:t>Pizza Store Analysis Using MySQL</a:t>
            </a:r>
          </a:p>
        </p:txBody>
      </p:sp>
      <p:pic>
        <p:nvPicPr>
          <p:cNvPr id="4" name="Picture 3" descr="A cheese pizza on a wood tray&#10;&#10;Description automatically generated">
            <a:extLst>
              <a:ext uri="{FF2B5EF4-FFF2-40B4-BE49-F238E27FC236}">
                <a16:creationId xmlns:a16="http://schemas.microsoft.com/office/drawing/2014/main" id="{7ABD4C9B-135F-DF1E-4B62-0EE0E401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4806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9BD12-919C-2D37-A95C-3840E48F0B4C}"/>
              </a:ext>
            </a:extLst>
          </p:cNvPr>
          <p:cNvSpPr txBox="1">
            <a:spLocks/>
          </p:cNvSpPr>
          <p:nvPr/>
        </p:nvSpPr>
        <p:spPr>
          <a:xfrm>
            <a:off x="4677747" y="3306131"/>
            <a:ext cx="7414726" cy="20216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Unveiling Insights &amp; Trends</a:t>
            </a:r>
            <a:br>
              <a:rPr lang="en-US" sz="4000" dirty="0"/>
            </a:br>
            <a:r>
              <a:rPr lang="en-US" sz="4000" dirty="0"/>
              <a:t>prepared by Abir Abrar Fahim</a:t>
            </a: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FE18795B-A264-E7BF-6A30-4061FDC998C3}"/>
              </a:ext>
            </a:extLst>
          </p:cNvPr>
          <p:cNvSpPr/>
          <p:nvPr/>
        </p:nvSpPr>
        <p:spPr>
          <a:xfrm>
            <a:off x="4758611" y="4525347"/>
            <a:ext cx="606490" cy="43853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3" y="400050"/>
            <a:ext cx="4395721" cy="775608"/>
          </a:xfrm>
        </p:spPr>
        <p:txBody>
          <a:bodyPr>
            <a:noAutofit/>
          </a:bodyPr>
          <a:lstStyle/>
          <a:p>
            <a:r>
              <a:rPr lang="en-US" sz="4000" dirty="0"/>
              <a:t>Highest Pizza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88DE7-15CA-5058-FD6C-4BD98936FFC7}"/>
              </a:ext>
            </a:extLst>
          </p:cNvPr>
          <p:cNvSpPr txBox="1"/>
          <p:nvPr/>
        </p:nvSpPr>
        <p:spPr>
          <a:xfrm>
            <a:off x="568164" y="1754155"/>
            <a:ext cx="439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>
                <a:solidFill>
                  <a:schemeClr val="tx1">
                    <a:alpha val="60000"/>
                  </a:schemeClr>
                </a:solidFill>
              </a:rPr>
              <a:t>The</a:t>
            </a:r>
            <a:r>
              <a:rPr lang="en-US" b="1" dirty="0"/>
              <a:t> </a:t>
            </a:r>
            <a:r>
              <a:rPr lang="en-US" b="1" spc="50" dirty="0">
                <a:solidFill>
                  <a:schemeClr val="tx1">
                    <a:alpha val="60000"/>
                  </a:schemeClr>
                </a:solidFill>
              </a:rPr>
              <a:t>Greek</a:t>
            </a:r>
            <a:r>
              <a:rPr lang="en-US" b="1" dirty="0"/>
              <a:t> </a:t>
            </a:r>
            <a:r>
              <a:rPr lang="en-US" b="1" spc="50" dirty="0">
                <a:solidFill>
                  <a:schemeClr val="tx1">
                    <a:alpha val="60000"/>
                  </a:schemeClr>
                </a:solidFill>
              </a:rPr>
              <a:t>Pizza</a:t>
            </a:r>
          </a:p>
        </p:txBody>
      </p:sp>
      <p:pic>
        <p:nvPicPr>
          <p:cNvPr id="13" name="Picture 12" descr="A screenshot of a computer program">
            <a:extLst>
              <a:ext uri="{FF2B5EF4-FFF2-40B4-BE49-F238E27FC236}">
                <a16:creationId xmlns:a16="http://schemas.microsoft.com/office/drawing/2014/main" id="{23206490-8262-20E8-94D1-4C67078F4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78" y="1472187"/>
            <a:ext cx="6859011" cy="45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55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9271"/>
            <a:ext cx="2603242" cy="805047"/>
          </a:xfrm>
        </p:spPr>
        <p:txBody>
          <a:bodyPr>
            <a:normAutofit/>
          </a:bodyPr>
          <a:lstStyle/>
          <a:p>
            <a:r>
              <a:rPr lang="en-US" sz="4000" dirty="0"/>
              <a:t>Top Pizzas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875" y="5975841"/>
            <a:ext cx="5160757" cy="805047"/>
          </a:xfrm>
        </p:spPr>
        <p:txBody>
          <a:bodyPr anchor="t">
            <a:normAutofit fontScale="92500" lnSpcReduction="10000"/>
          </a:bodyPr>
          <a:lstStyle/>
          <a:p>
            <a:r>
              <a:rPr lang="en-US" b="1" dirty="0"/>
              <a:t>Top 5 most ordered pizza (quantity)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6D828E-B104-8EA8-7A58-6AD47B87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12" y="1376748"/>
            <a:ext cx="7623888" cy="42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476F-0AAF-CD24-7FFF-79CC53AC9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400050"/>
            <a:ext cx="2482946" cy="803600"/>
          </a:xfrm>
        </p:spPr>
        <p:txBody>
          <a:bodyPr>
            <a:normAutofit/>
          </a:bodyPr>
          <a:lstStyle/>
          <a:p>
            <a:r>
              <a:rPr lang="en-US" sz="4000" dirty="0"/>
              <a:t>Top Pizzas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48F14-725A-4C56-9BAF-4EAF81357C89}"/>
              </a:ext>
            </a:extLst>
          </p:cNvPr>
          <p:cNvSpPr txBox="1"/>
          <p:nvPr/>
        </p:nvSpPr>
        <p:spPr>
          <a:xfrm>
            <a:off x="568164" y="6273284"/>
            <a:ext cx="478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Max Order Date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FD837B-A330-A4C2-2383-85EDA740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64" y="1595535"/>
            <a:ext cx="7994811" cy="42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49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4C3D-FA8C-D6B6-87B7-2B39F2E1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18" y="362342"/>
            <a:ext cx="2342987" cy="598327"/>
          </a:xfrm>
        </p:spPr>
        <p:txBody>
          <a:bodyPr>
            <a:noAutofit/>
          </a:bodyPr>
          <a:lstStyle/>
          <a:p>
            <a:r>
              <a:rPr lang="en-US" sz="4000" dirty="0"/>
              <a:t>Top Pizzas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834FE-F7EE-CA6C-4063-5B14D2546052}"/>
              </a:ext>
            </a:extLst>
          </p:cNvPr>
          <p:cNvSpPr txBox="1"/>
          <p:nvPr/>
        </p:nvSpPr>
        <p:spPr>
          <a:xfrm>
            <a:off x="718457" y="5980922"/>
            <a:ext cx="47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3 Most Ordered Pizzas &amp; Revenue</a:t>
            </a: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EF786C14-F80A-C648-28DB-676390E9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18" y="1257090"/>
            <a:ext cx="7093506" cy="43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3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532" y="983930"/>
            <a:ext cx="4132469" cy="1175269"/>
          </a:xfrm>
        </p:spPr>
        <p:txBody>
          <a:bodyPr wrap="square" anchor="b">
            <a:normAutofit/>
          </a:bodyPr>
          <a:lstStyle/>
          <a:p>
            <a:r>
              <a:rPr lang="en-US" sz="40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30067" y="3219450"/>
            <a:ext cx="4128934" cy="1175268"/>
          </a:xfrm>
        </p:spPr>
        <p:txBody>
          <a:bodyPr>
            <a:normAutofit/>
          </a:bodyPr>
          <a:lstStyle/>
          <a:p>
            <a:r>
              <a:rPr lang="en-US" b="1" dirty="0"/>
              <a:t>Abir Abrar Fahim</a:t>
            </a:r>
          </a:p>
          <a:p>
            <a:r>
              <a:rPr lang="en-US" b="1" dirty="0"/>
              <a:t>abir.abrar.1998@gmail.com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850398"/>
            <a:ext cx="3389065" cy="1295642"/>
          </a:xfrm>
        </p:spPr>
        <p:txBody>
          <a:bodyPr wrap="square" anchor="b">
            <a:noAutofit/>
          </a:bodyPr>
          <a:lstStyle/>
          <a:p>
            <a:r>
              <a:rPr lang="en-US" sz="4000" dirty="0"/>
              <a:t>About Data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3576035"/>
            <a:ext cx="3389065" cy="1163917"/>
          </a:xfrm>
        </p:spPr>
        <p:txBody>
          <a:bodyPr>
            <a:normAutofit/>
          </a:bodyPr>
          <a:lstStyle/>
          <a:p>
            <a:r>
              <a:rPr lang="en-US" dirty="0"/>
              <a:t>2015</a:t>
            </a:r>
            <a:br>
              <a:rPr lang="en-US" dirty="0"/>
            </a:br>
            <a:r>
              <a:rPr lang="en-US" dirty="0"/>
              <a:t>(January - December)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FE726E-EB5A-55C8-F312-E43221D4BD60}"/>
              </a:ext>
            </a:extLst>
          </p:cNvPr>
          <p:cNvSpPr/>
          <p:nvPr/>
        </p:nvSpPr>
        <p:spPr>
          <a:xfrm>
            <a:off x="1707502" y="3834882"/>
            <a:ext cx="139959" cy="111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B3DF09-0730-538F-7618-AD0ADAE4572D}"/>
              </a:ext>
            </a:extLst>
          </p:cNvPr>
          <p:cNvSpPr txBox="1">
            <a:spLocks/>
          </p:cNvSpPr>
          <p:nvPr/>
        </p:nvSpPr>
        <p:spPr>
          <a:xfrm>
            <a:off x="5293567" y="686456"/>
            <a:ext cx="2730759" cy="81176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Order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C09D61-CAD6-9654-D120-2451AD3A51BD}"/>
              </a:ext>
            </a:extLst>
          </p:cNvPr>
          <p:cNvSpPr txBox="1">
            <a:spLocks/>
          </p:cNvSpPr>
          <p:nvPr/>
        </p:nvSpPr>
        <p:spPr>
          <a:xfrm>
            <a:off x="5293567" y="2146040"/>
            <a:ext cx="2730759" cy="81176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Orders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44715BB-2B5F-2DBF-334E-1BF9B2880BE1}"/>
              </a:ext>
            </a:extLst>
          </p:cNvPr>
          <p:cNvSpPr txBox="1">
            <a:spLocks/>
          </p:cNvSpPr>
          <p:nvPr/>
        </p:nvSpPr>
        <p:spPr>
          <a:xfrm>
            <a:off x="5389983" y="3494316"/>
            <a:ext cx="2730759" cy="81176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Pizza Types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82F229-8B42-F1BF-D667-1F477719D70C}"/>
              </a:ext>
            </a:extLst>
          </p:cNvPr>
          <p:cNvSpPr txBox="1">
            <a:spLocks/>
          </p:cNvSpPr>
          <p:nvPr/>
        </p:nvSpPr>
        <p:spPr>
          <a:xfrm>
            <a:off x="5293566" y="5112276"/>
            <a:ext cx="2730759" cy="81176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Pizzas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D74A30-6A40-1B16-128E-703FE87FBA0D}"/>
              </a:ext>
            </a:extLst>
          </p:cNvPr>
          <p:cNvSpPr txBox="1">
            <a:spLocks/>
          </p:cNvSpPr>
          <p:nvPr/>
        </p:nvSpPr>
        <p:spPr>
          <a:xfrm>
            <a:off x="8015509" y="3453081"/>
            <a:ext cx="3389065" cy="116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4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Pizza Category, Description, Price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0AA446-B250-4545-4B2A-AE21DD39C439}"/>
              </a:ext>
            </a:extLst>
          </p:cNvPr>
          <p:cNvSpPr txBox="1">
            <a:spLocks/>
          </p:cNvSpPr>
          <p:nvPr/>
        </p:nvSpPr>
        <p:spPr>
          <a:xfrm>
            <a:off x="8024325" y="2154323"/>
            <a:ext cx="3389065" cy="116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4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Order ID, Date, Time, Total Amount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4ADAB8-A6FF-8241-A1E8-9899FBB95725}"/>
              </a:ext>
            </a:extLst>
          </p:cNvPr>
          <p:cNvSpPr txBox="1">
            <a:spLocks/>
          </p:cNvSpPr>
          <p:nvPr/>
        </p:nvSpPr>
        <p:spPr>
          <a:xfrm>
            <a:off x="8024325" y="621686"/>
            <a:ext cx="3389065" cy="116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4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Customer Details, Pizza Order Information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165ACF-50BB-7C1C-48BC-5D48DC7C214A}"/>
              </a:ext>
            </a:extLst>
          </p:cNvPr>
          <p:cNvSpPr txBox="1">
            <a:spLocks/>
          </p:cNvSpPr>
          <p:nvPr/>
        </p:nvSpPr>
        <p:spPr>
          <a:xfrm>
            <a:off x="8120742" y="5403935"/>
            <a:ext cx="3389065" cy="69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4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Pizza ID, Size, Price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2BAC00-DD13-F501-D1BA-6B85485A4A55}"/>
              </a:ext>
            </a:extLst>
          </p:cNvPr>
          <p:cNvSpPr/>
          <p:nvPr/>
        </p:nvSpPr>
        <p:spPr>
          <a:xfrm>
            <a:off x="7893698" y="1203644"/>
            <a:ext cx="354563" cy="136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BA25AF5-AEA3-11CC-17B8-53E12A9FE241}"/>
              </a:ext>
            </a:extLst>
          </p:cNvPr>
          <p:cNvSpPr/>
          <p:nvPr/>
        </p:nvSpPr>
        <p:spPr>
          <a:xfrm>
            <a:off x="7893696" y="5655662"/>
            <a:ext cx="354563" cy="136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4F8FE0B-21E2-064D-21BE-98EFE3261A93}"/>
              </a:ext>
            </a:extLst>
          </p:cNvPr>
          <p:cNvSpPr/>
          <p:nvPr/>
        </p:nvSpPr>
        <p:spPr>
          <a:xfrm>
            <a:off x="7893697" y="2637924"/>
            <a:ext cx="354563" cy="136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A735190-0EEF-240E-A69B-F78FA6E69D4B}"/>
              </a:ext>
            </a:extLst>
          </p:cNvPr>
          <p:cNvSpPr/>
          <p:nvPr/>
        </p:nvSpPr>
        <p:spPr>
          <a:xfrm>
            <a:off x="7893697" y="3988238"/>
            <a:ext cx="354563" cy="136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9" y="4581330"/>
            <a:ext cx="8647721" cy="690465"/>
          </a:xfrm>
        </p:spPr>
        <p:txBody>
          <a:bodyPr>
            <a:noAutofit/>
          </a:bodyPr>
          <a:lstStyle/>
          <a:p>
            <a:r>
              <a:rPr lang="en-US" sz="4000" dirty="0"/>
              <a:t>Total Revenue: 8,17,860$</a:t>
            </a:r>
          </a:p>
        </p:txBody>
      </p:sp>
      <p:pic>
        <p:nvPicPr>
          <p:cNvPr id="7" name="Content Placeholder 6" descr="A screenshot of a computer program">
            <a:extLst>
              <a:ext uri="{FF2B5EF4-FFF2-40B4-BE49-F238E27FC236}">
                <a16:creationId xmlns:a16="http://schemas.microsoft.com/office/drawing/2014/main" id="{46C027CB-CBCB-72C4-02CA-B806C7D5CB1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30307" y="382556"/>
            <a:ext cx="8651875" cy="378822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4A13F-93D6-FCA8-967B-64A4315D4E16}"/>
              </a:ext>
            </a:extLst>
          </p:cNvPr>
          <p:cNvSpPr txBox="1">
            <a:spLocks/>
          </p:cNvSpPr>
          <p:nvPr/>
        </p:nvSpPr>
        <p:spPr>
          <a:xfrm>
            <a:off x="530307" y="5271796"/>
            <a:ext cx="3389065" cy="625152"/>
          </a:xfrm>
          <a:prstGeom prst="rect">
            <a:avLst/>
          </a:prstGeom>
        </p:spPr>
        <p:txBody>
          <a:bodyPr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the Year 2015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41" y="301784"/>
            <a:ext cx="6255903" cy="718457"/>
          </a:xfrm>
        </p:spPr>
        <p:txBody>
          <a:bodyPr anchor="b">
            <a:normAutofit/>
          </a:bodyPr>
          <a:lstStyle/>
          <a:p>
            <a:r>
              <a:rPr lang="en-US" sz="4000" dirty="0"/>
              <a:t>Pizza Categories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10343" y="1338652"/>
            <a:ext cx="2425959" cy="406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Classic</a:t>
            </a:r>
          </a:p>
        </p:txBody>
      </p:sp>
      <p:sp>
        <p:nvSpPr>
          <p:cNvPr id="2" name="Subtitle 7">
            <a:extLst>
              <a:ext uri="{FF2B5EF4-FFF2-40B4-BE49-F238E27FC236}">
                <a16:creationId xmlns:a16="http://schemas.microsoft.com/office/drawing/2014/main" id="{16BB92BB-B7EF-AFD8-E6FD-FB8751C6F15F}"/>
              </a:ext>
            </a:extLst>
          </p:cNvPr>
          <p:cNvSpPr txBox="1">
            <a:spLocks/>
          </p:cNvSpPr>
          <p:nvPr/>
        </p:nvSpPr>
        <p:spPr>
          <a:xfrm>
            <a:off x="3536302" y="1338652"/>
            <a:ext cx="2425959" cy="4061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chicken</a:t>
            </a:r>
          </a:p>
        </p:txBody>
      </p:sp>
      <p:sp>
        <p:nvSpPr>
          <p:cNvPr id="3" name="Subtitle 7">
            <a:extLst>
              <a:ext uri="{FF2B5EF4-FFF2-40B4-BE49-F238E27FC236}">
                <a16:creationId xmlns:a16="http://schemas.microsoft.com/office/drawing/2014/main" id="{6F36349F-D256-D859-16E7-8D12C705D3F2}"/>
              </a:ext>
            </a:extLst>
          </p:cNvPr>
          <p:cNvSpPr txBox="1">
            <a:spLocks/>
          </p:cNvSpPr>
          <p:nvPr/>
        </p:nvSpPr>
        <p:spPr>
          <a:xfrm>
            <a:off x="5704114" y="1338652"/>
            <a:ext cx="2425959" cy="4061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veggie</a:t>
            </a:r>
          </a:p>
        </p:txBody>
      </p:sp>
      <p:sp>
        <p:nvSpPr>
          <p:cNvPr id="4" name="Subtitle 7">
            <a:extLst>
              <a:ext uri="{FF2B5EF4-FFF2-40B4-BE49-F238E27FC236}">
                <a16:creationId xmlns:a16="http://schemas.microsoft.com/office/drawing/2014/main" id="{0FA95D2E-3A30-7A8F-B5A9-F12C1ECE060F}"/>
              </a:ext>
            </a:extLst>
          </p:cNvPr>
          <p:cNvSpPr txBox="1">
            <a:spLocks/>
          </p:cNvSpPr>
          <p:nvPr/>
        </p:nvSpPr>
        <p:spPr>
          <a:xfrm>
            <a:off x="8214049" y="1338652"/>
            <a:ext cx="2425959" cy="4061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supreme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8EB250A-3401-D10A-34D7-DC6D8A58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8" y="2231188"/>
            <a:ext cx="566368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288081"/>
            <a:ext cx="11104724" cy="1008873"/>
          </a:xfrm>
        </p:spPr>
        <p:txBody>
          <a:bodyPr>
            <a:noAutofit/>
          </a:bodyPr>
          <a:lstStyle/>
          <a:p>
            <a:r>
              <a:rPr lang="en-US" sz="4000" dirty="0"/>
              <a:t>QUANTITY OF PIZZA ORDERED BY CATEGORY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8164" y="1997132"/>
            <a:ext cx="4573003" cy="522133"/>
          </a:xfrm>
        </p:spPr>
        <p:txBody>
          <a:bodyPr>
            <a:normAutofit/>
          </a:bodyPr>
          <a:lstStyle/>
          <a:p>
            <a:r>
              <a:rPr lang="en-US" dirty="0"/>
              <a:t>Highest Ordered Category- Classic</a:t>
            </a:r>
          </a:p>
        </p:txBody>
      </p:sp>
      <p:pic>
        <p:nvPicPr>
          <p:cNvPr id="4" name="Content Placeholder 3" descr="A screenshot of a computer">
            <a:extLst>
              <a:ext uri="{FF2B5EF4-FFF2-40B4-BE49-F238E27FC236}">
                <a16:creationId xmlns:a16="http://schemas.microsoft.com/office/drawing/2014/main" id="{BCEB1F3F-EB8A-E769-C429-B7C5EEA67F9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5570376" y="1838131"/>
            <a:ext cx="6102512" cy="4217436"/>
          </a:xfrm>
        </p:spPr>
      </p:pic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62" y="475860"/>
            <a:ext cx="7687131" cy="847977"/>
          </a:xfrm>
        </p:spPr>
        <p:txBody>
          <a:bodyPr/>
          <a:lstStyle/>
          <a:p>
            <a:r>
              <a:rPr lang="en-US" sz="4000" dirty="0"/>
              <a:t>Demanding Pizza Size : L-Size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02B7E0-42E0-CA1A-1F6B-1B23CBF5CDC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15462" y="2088580"/>
            <a:ext cx="7212855" cy="4097615"/>
          </a:xfrm>
        </p:spPr>
      </p:pic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676" y="214603"/>
            <a:ext cx="5847351" cy="652033"/>
          </a:xfrm>
        </p:spPr>
        <p:txBody>
          <a:bodyPr wrap="square" anchor="b">
            <a:noAutofit/>
          </a:bodyPr>
          <a:lstStyle/>
          <a:p>
            <a:r>
              <a:rPr lang="en-US" sz="4000" dirty="0"/>
              <a:t>Peak Order Time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64" r="33364"/>
          <a:stretch/>
        </p:blipFill>
        <p:spPr>
          <a:xfrm>
            <a:off x="560046" y="397745"/>
            <a:ext cx="2989063" cy="5997575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2FCE6FC-913B-61DA-51C3-3BFA9B9BE2F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5"/>
          <a:stretch>
            <a:fillRect/>
          </a:stretch>
        </p:blipFill>
        <p:spPr>
          <a:xfrm>
            <a:off x="4109676" y="1324947"/>
            <a:ext cx="7686856" cy="5070373"/>
          </a:xfrm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42FE0F-1AEB-D7AA-CCDC-69934A383A1E}"/>
              </a:ext>
            </a:extLst>
          </p:cNvPr>
          <p:cNvSpPr txBox="1">
            <a:spLocks/>
          </p:cNvSpPr>
          <p:nvPr/>
        </p:nvSpPr>
        <p:spPr>
          <a:xfrm>
            <a:off x="1368968" y="1867127"/>
            <a:ext cx="1555272" cy="652033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Tx/>
              <a:buNone/>
              <a:defRPr sz="18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18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4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Afternoon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0C47BF-A9F1-54F0-9AA4-17AAFD26F4E1}"/>
              </a:ext>
            </a:extLst>
          </p:cNvPr>
          <p:cNvSpPr txBox="1">
            <a:spLocks/>
          </p:cNvSpPr>
          <p:nvPr/>
        </p:nvSpPr>
        <p:spPr>
          <a:xfrm>
            <a:off x="1368968" y="3498618"/>
            <a:ext cx="1555272" cy="652033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Tx/>
              <a:buNone/>
              <a:defRPr sz="18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18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4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Evening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BB9D0A-8C56-BD40-13AA-87AACBE98F83}"/>
              </a:ext>
            </a:extLst>
          </p:cNvPr>
          <p:cNvSpPr txBox="1">
            <a:spLocks/>
          </p:cNvSpPr>
          <p:nvPr/>
        </p:nvSpPr>
        <p:spPr>
          <a:xfrm>
            <a:off x="1370810" y="5111070"/>
            <a:ext cx="1555272" cy="652033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Tx/>
              <a:buNone/>
              <a:defRPr sz="18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18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40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Morning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DE25C17-30D1-A115-509B-AB107A5EABAE}"/>
              </a:ext>
            </a:extLst>
          </p:cNvPr>
          <p:cNvSpPr/>
          <p:nvPr/>
        </p:nvSpPr>
        <p:spPr>
          <a:xfrm>
            <a:off x="1929535" y="2519160"/>
            <a:ext cx="250084" cy="8402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DA9DD04-C53A-7F14-4005-EF8A579F1687}"/>
              </a:ext>
            </a:extLst>
          </p:cNvPr>
          <p:cNvSpPr/>
          <p:nvPr/>
        </p:nvSpPr>
        <p:spPr>
          <a:xfrm>
            <a:off x="1929535" y="4192247"/>
            <a:ext cx="250084" cy="8402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250759"/>
            <a:ext cx="4545012" cy="822261"/>
          </a:xfrm>
        </p:spPr>
        <p:txBody>
          <a:bodyPr>
            <a:normAutofit/>
          </a:bodyPr>
          <a:lstStyle/>
          <a:p>
            <a:r>
              <a:rPr lang="en-US" sz="4000" dirty="0"/>
              <a:t>Highest Hourly Order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3780F96-A835-781A-F44F-1A735EFD59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68163" y="1997132"/>
            <a:ext cx="1279297" cy="690084"/>
          </a:xfrm>
        </p:spPr>
        <p:txBody>
          <a:bodyPr>
            <a:noAutofit/>
          </a:bodyPr>
          <a:lstStyle/>
          <a:p>
            <a:r>
              <a:rPr lang="en-US" b="1" dirty="0"/>
              <a:t>12</a:t>
            </a:r>
            <a:r>
              <a:rPr lang="en-US" dirty="0"/>
              <a:t> </a:t>
            </a:r>
            <a:r>
              <a:rPr lang="en-US" b="1" dirty="0"/>
              <a:t>PM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E7368E-6425-AB10-609D-244C379F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175" y="1435899"/>
            <a:ext cx="6307799" cy="47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92" y="353397"/>
            <a:ext cx="5211923" cy="803600"/>
          </a:xfrm>
        </p:spPr>
        <p:txBody>
          <a:bodyPr>
            <a:noAutofit/>
          </a:bodyPr>
          <a:lstStyle/>
          <a:p>
            <a:r>
              <a:rPr lang="en-US" sz="4000" dirty="0"/>
              <a:t>Highest Monthly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2B37-52D4-0A96-B878-D66F7270595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5693" y="1997134"/>
            <a:ext cx="1349050" cy="550125"/>
          </a:xfrm>
        </p:spPr>
        <p:txBody>
          <a:bodyPr>
            <a:normAutofit/>
          </a:bodyPr>
          <a:lstStyle/>
          <a:p>
            <a:r>
              <a:rPr lang="en-US" b="1" dirty="0"/>
              <a:t>July 2015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FB7F88-F238-ADE6-AF1F-213BCA9F71D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5066522" y="1997134"/>
            <a:ext cx="5570376" cy="3890482"/>
          </a:xfrm>
        </p:spPr>
      </p:pic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{CFC65B1E-4C3F-4DA5-8193-86162C4C0E5C}tf11158769_win32</Template>
  <TotalTime>251</TotalTime>
  <Words>162</Words>
  <Application>Microsoft Office PowerPoint</Application>
  <PresentationFormat>Widescreen</PresentationFormat>
  <Paragraphs>53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Goudy Old Style</vt:lpstr>
      <vt:lpstr>Wingdings</vt:lpstr>
      <vt:lpstr>FrostyVTI</vt:lpstr>
      <vt:lpstr>Pizza Store Analysis Using MySQL</vt:lpstr>
      <vt:lpstr>About Data Landscape</vt:lpstr>
      <vt:lpstr>Total Revenue: 8,17,860$</vt:lpstr>
      <vt:lpstr>Pizza Categories</vt:lpstr>
      <vt:lpstr>QUANTITY OF PIZZA ORDERED BY CATEGORY</vt:lpstr>
      <vt:lpstr>Demanding Pizza Size : L-Size</vt:lpstr>
      <vt:lpstr>Peak Order Time</vt:lpstr>
      <vt:lpstr>Highest Hourly Order</vt:lpstr>
      <vt:lpstr>Highest Monthly Order</vt:lpstr>
      <vt:lpstr>Highest Pizza Price</vt:lpstr>
      <vt:lpstr>Top Pizzas</vt:lpstr>
      <vt:lpstr>Top Pizzas</vt:lpstr>
      <vt:lpstr>Top Pizzas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Store Analysis Using MySQL</dc:title>
  <dc:creator>Abir  Abrar</dc:creator>
  <cp:lastModifiedBy>Abir  Abrar</cp:lastModifiedBy>
  <cp:revision>2</cp:revision>
  <dcterms:created xsi:type="dcterms:W3CDTF">2024-12-24T13:04:25Z</dcterms:created>
  <dcterms:modified xsi:type="dcterms:W3CDTF">2024-12-24T17:16:01Z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